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5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2020/5/25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十六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讲：圣旨至尚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圣经都是神所默示的，于教训、督责、使人归正、教导人学义都是有益的。（提后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神的默示使领受者心生敬畏！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什么是圣旨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60000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王的百姓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篇宣称上帝为以色列人的君王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忠于所托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君王须遵从神的律法（申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14-20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听从主人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听从主人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不配仆人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仆人听从主人（路加福音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神子尚且是圣旨至尚，作神子民的又当如何？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既宣称上帝为以色列人的君王，子民就按立约关系遵守主圣道，但却屡次出现反叛，这表示了什么？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君王须遵从神的律法，仆人须听从主人，但神的民有否听从神这大君王？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523</TotalTime>
  <Words>237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77</cp:revision>
  <dcterms:created xsi:type="dcterms:W3CDTF">2019-08-02T05:49:04Z</dcterms:created>
  <dcterms:modified xsi:type="dcterms:W3CDTF">2020-05-25T07:47:33Z</dcterms:modified>
</cp:coreProperties>
</file>