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5" r:id="rId6"/>
    <p:sldId id="268" r:id="rId7"/>
    <p:sldId id="269" r:id="rId8"/>
    <p:sldId id="27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105" d="100"/>
          <a:sy n="105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2020/6/2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十七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基督的大使命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65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讲：成全神旨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我在地上已经荣耀你，你所托付我的事，我已成全了。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（约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17:4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完成当作事，就满心喜乐。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3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主权威的吩咐</a:t>
            </a:r>
            <a:endParaRPr lang="en-US" altLang="zh-CN" sz="3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2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太</a:t>
            </a:r>
            <a:r>
              <a:rPr lang="en-US" altLang="zh-TW" sz="2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28:</a:t>
            </a:r>
            <a:r>
              <a:rPr lang="en-US" altLang="zh-CN" sz="2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en-US" altLang="zh-TW" sz="2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en-US" altLang="zh-CN" sz="2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</a:t>
            </a:r>
          </a:p>
          <a:p>
            <a:pPr marL="360000" lvl="1"/>
            <a:r>
              <a:rPr lang="zh-CN" altLang="en-US" sz="3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便万民作门徒</a:t>
            </a:r>
            <a:endParaRPr lang="en-US" altLang="zh-HK" sz="3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2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CN" altLang="en-US" sz="2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</a:t>
            </a:r>
            <a:r>
              <a:rPr lang="zh-TW" altLang="en-US" sz="2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CN" altLang="en-US" sz="2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这个字在新约圣经中出现</a:t>
            </a:r>
            <a:r>
              <a:rPr lang="en-US" altLang="zh-CN" sz="2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269</a:t>
            </a:r>
            <a:r>
              <a:rPr lang="zh-CN" altLang="en-US" sz="2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次</a:t>
            </a:r>
            <a:endParaRPr lang="en-US" altLang="zh-CN" sz="27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2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CN" altLang="en-US" sz="2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基督徒</a:t>
            </a:r>
            <a:r>
              <a:rPr lang="zh-TW" altLang="en-US" sz="2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CN" altLang="en-US" sz="2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只出现</a:t>
            </a:r>
            <a:r>
              <a:rPr lang="en-US" altLang="zh-CN" sz="2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CN" altLang="en-US" sz="2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次，</a:t>
            </a:r>
            <a:r>
              <a:rPr lang="zh-TW" altLang="en-US" sz="2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CN" altLang="en-US" sz="2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信徒</a:t>
            </a:r>
            <a:r>
              <a:rPr lang="zh-TW" altLang="en-US" sz="2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CN" altLang="en-US" sz="2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出现</a:t>
            </a:r>
            <a:r>
              <a:rPr lang="en-US" altLang="zh-CN" sz="2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CN" altLang="en-US" sz="2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次</a:t>
            </a:r>
            <a:endParaRPr lang="en-US" altLang="zh-CN" sz="27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 lvl="1"/>
            <a:r>
              <a:rPr lang="zh-CN" altLang="en-US" sz="3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教导与施洗</a:t>
            </a:r>
            <a:endParaRPr lang="en-US" altLang="zh-CN" sz="3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2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借着</a:t>
            </a:r>
            <a:r>
              <a:rPr lang="zh-TW" altLang="en-US" sz="2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CN" altLang="en-US" sz="2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去</a:t>
            </a:r>
            <a:r>
              <a:rPr lang="zh-TW" altLang="en-US" sz="2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””</a:t>
            </a:r>
            <a:r>
              <a:rPr lang="zh-CN" altLang="en-US" sz="2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施洗</a:t>
            </a:r>
            <a:r>
              <a:rPr lang="zh-TW" altLang="en-US" sz="2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““</a:t>
            </a:r>
            <a:r>
              <a:rPr lang="zh-CN" altLang="en-US" sz="2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教训</a:t>
            </a:r>
            <a:r>
              <a:rPr lang="zh-TW" altLang="en-US" sz="2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CN" altLang="en-US" sz="2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都是宣教的策略</a:t>
            </a:r>
            <a:endParaRPr lang="en-US" altLang="zh-CN" sz="27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2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主耶稣用了三个策略</a:t>
            </a:r>
            <a:endParaRPr lang="en-US" altLang="zh-HK" sz="27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HK" altLang="en-US" sz="3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祂的同在</a:t>
            </a:r>
            <a:endParaRPr lang="en-US" altLang="zh-HK" sz="3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2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遵行</a:t>
            </a:r>
            <a:r>
              <a:rPr lang="zh-TW" altLang="en-US" sz="2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CN" altLang="en-US" sz="2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大使命</a:t>
            </a:r>
            <a:r>
              <a:rPr lang="zh-TW" altLang="en-US" sz="2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CN" altLang="en-US" sz="2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耶稣应许同在</a:t>
            </a:r>
            <a:endParaRPr lang="en-US" altLang="zh-CN" sz="27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2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整卷福音书里都首尾呼应 </a:t>
            </a:r>
            <a:endParaRPr lang="en-US" altLang="zh-CN" sz="27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36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主耶稣成全父神旨意，我们“悔改人生路”又是如何的呢？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大使命是主权威的吩咐，使万民作门徒！我们人生的前提，是否能与此配合？</a:t>
            </a:r>
          </a:p>
          <a:p>
            <a:pPr marL="360000"/>
            <a:r>
              <a:rPr lang="zh-CN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遵行“大使命”者得到主耶稣的应许“祂的同在”，是难得的福份。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大使命不单在努力传福音，更要教导施洗，今天教会工作，是否有所偏差？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539</TotalTime>
  <Words>287</Words>
  <Application>Microsoft Office PowerPoint</Application>
  <PresentationFormat>如螢幕大小 (4:3)</PresentationFormat>
  <Paragraphs>34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80</cp:revision>
  <dcterms:created xsi:type="dcterms:W3CDTF">2019-08-02T05:49:04Z</dcterms:created>
  <dcterms:modified xsi:type="dcterms:W3CDTF">2020-06-02T12:29:33Z</dcterms:modified>
</cp:coreProperties>
</file>