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6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0" d="100"/>
          <a:sy n="100" d="100"/>
        </p:scale>
        <p:origin x="7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2020/6/13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2020/6/13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十七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基督的大使命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68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讲：差遣门徒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耶稣进前来，对他们说</a:t>
            </a:r>
            <a:r>
              <a:rPr lang="zh-CN" altLang="zh-HK" sz="4000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zh-CN" altLang="zh-HK" dirty="0"/>
              <a:t> 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“天上地下所有的权柄都赐给我了。所以，你们要去，使万民作我的门徒，奉父、子、圣灵的名给他们施洗。凡我所吩咐你们的，都教训他们遵守，我就常与你们同在，直到世界的末了。”（太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28:19-20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0" indent="0">
              <a:buNone/>
            </a:pP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大使命听了千百遍，但有否遵行？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祂差遣门徒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门徒出在实习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祂差圣灵来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认识圣灵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照样的差派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“父神怎样差遣我，我也差遣你”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教会的权柄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基督是十分重视教会的，祂也赐下权柄给教会及圣徒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大使命的核心是主差遣门徒，有着“受差感”是门徒首要的事情！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主升天后差圣灵来，与完成祂的大使命有何关系？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“父怎样差派了主，主也照样差派门徒”教会权柄就是在此，你如何见证此语？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560</TotalTime>
  <Words>290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84</cp:revision>
  <dcterms:created xsi:type="dcterms:W3CDTF">2019-08-02T05:49:04Z</dcterms:created>
  <dcterms:modified xsi:type="dcterms:W3CDTF">2020-06-13T08:37:24Z</dcterms:modified>
</cp:coreProperties>
</file>