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8" r:id="rId1"/>
  </p:sldMasterIdLst>
  <p:notesMasterIdLst>
    <p:notesMasterId r:id="rId10"/>
  </p:notesMasterIdLst>
  <p:sldIdLst>
    <p:sldId id="260" r:id="rId2"/>
    <p:sldId id="264" r:id="rId3"/>
    <p:sldId id="265" r:id="rId4"/>
    <p:sldId id="266" r:id="rId5"/>
    <p:sldId id="276" r:id="rId6"/>
    <p:sldId id="268" r:id="rId7"/>
    <p:sldId id="269" r:id="rId8"/>
    <p:sldId id="273" r:id="rId9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91" autoAdjust="0"/>
    <p:restoredTop sz="94660"/>
  </p:normalViewPr>
  <p:slideViewPr>
    <p:cSldViewPr>
      <p:cViewPr varScale="1">
        <p:scale>
          <a:sx n="100" d="100"/>
          <a:sy n="100" d="100"/>
        </p:scale>
        <p:origin x="78" y="19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67DA2C-B96F-4811-8B7C-9837197D88CF}" type="datetimeFigureOut">
              <a:rPr lang="zh-TW" altLang="en-US" smtClean="0"/>
              <a:t>2020/6/13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CFF88E-011E-4B6C-BEE8-7CEBF5CF1F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34390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4149080"/>
            <a:ext cx="5308866" cy="826898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dirty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887D41CF-6697-456D-8C36-E48CB2DBF2A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2020/6/13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875600" y="3861048"/>
            <a:ext cx="540000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3619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93C4E-EC7B-4AB3-88F6-292BB09999B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2020/6/13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844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7A117-7343-422B-91D1-D4D75589CC0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2020/6/13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26746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B8875-D65E-4CE6-AA4F-F9F905F0A93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2020/6/13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06764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B5C9D-CE9B-4153-979C-2ED9F29365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2020/6/13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0441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F75F7-2F83-43DE-9B4D-BCC3F94B0F9F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2020/6/13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32489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2BCB4-DA77-4A2F-B8B3-7DC3C9A3486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2020/6/13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89296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8E1-DF3E-4F61-9E88-A18ED3FECB1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2020/6/13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04408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8DB50-0A03-4F70-BACB-F2BC726EC3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2020/6/13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2150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5BEDA-27BB-4DED-8101-5DE3CB2388A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2020/6/13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9" name="Text Placeholder 2"/>
          <p:cNvSpPr>
            <a:spLocks noGrp="1"/>
          </p:cNvSpPr>
          <p:nvPr>
            <p:ph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6494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6433D-FEB5-4EC6-96E4-CE31AD6AC6A2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2020/6/13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3789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>
            <a:lvl1pPr indent="-360000">
              <a:spcBef>
                <a:spcPts val="300"/>
              </a:spcBef>
              <a:spcAft>
                <a:spcPts val="0"/>
              </a:spcAft>
              <a:defRPr/>
            </a:lvl1pPr>
            <a:lvl2pPr indent="-360000">
              <a:spcBef>
                <a:spcPts val="3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1DFF3-6FCE-4954-81DE-B6877B5F0D3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2020/6/13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824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CE4D5-4C09-4E52-B95C-F3BE82979F8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2020/6/13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8251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D1B8-2AD2-458A-80F5-F38C24AA02B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2020/6/13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6442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19090-4524-4A28-B69D-DE73DF36A19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2020/6/13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430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DEA59-6576-4612-9B31-2800A517E2F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2020/6/13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9872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4DB2C-1DA7-4C26-B9DD-2B3B4D4D15D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2020/6/13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8492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/>
              <a:t>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0A49032-369A-4E58-8E7B-74D030A578F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2020/6/13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800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  <p:sldLayoutId id="2147484080" r:id="rId12"/>
    <p:sldLayoutId id="2147484081" r:id="rId13"/>
    <p:sldLayoutId id="2147484082" r:id="rId14"/>
    <p:sldLayoutId id="2147484083" r:id="rId15"/>
    <p:sldLayoutId id="2147484084" r:id="rId16"/>
    <p:sldLayoutId id="2147484085" r:id="rId17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921934" y="3933056"/>
            <a:ext cx="5308866" cy="1368152"/>
          </a:xfrm>
        </p:spPr>
        <p:txBody>
          <a:bodyPr>
            <a:noAutofit/>
          </a:bodyPr>
          <a:lstStyle/>
          <a:p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zh-TW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十八</a:t>
            </a:r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单元：</a:t>
            </a:r>
            <a:r>
              <a:rPr lang="zh-CN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基督徒的大使命</a:t>
            </a:r>
            <a:endParaRPr lang="zh-TW" altLang="zh-HK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CN" altLang="zh-HK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en-US" altLang="zh-TW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69</a:t>
            </a:r>
            <a:r>
              <a:rPr lang="zh-CN" altLang="en-US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讲：完成神旨</a:t>
            </a:r>
            <a:endParaRPr lang="zh-TW" altLang="zh-HK" sz="4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367" y="1628800"/>
            <a:ext cx="5400000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9276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要义：金句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26099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我却不以性命为念，也不看为宝贵，只要行完我的路程，成就我从主耶稣所领受的职事，证明神恩惠的福音。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（徒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20:24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14681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精义：撮要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259632" y="2513245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历代门徒为大使命，均都献上生命！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2728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作差祂来者的工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TW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“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我的食物就是遵行差我来者的旨意，作成他的工</a:t>
            </a:r>
            <a:r>
              <a:rPr lang="zh-TW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”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（约</a:t>
            </a:r>
            <a:r>
              <a:rPr lang="en-US" altLang="zh-TW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4:</a:t>
            </a:r>
            <a:r>
              <a:rPr lang="en-US" altLang="zh-CN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34 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子照样作父所作的事</a:t>
            </a:r>
            <a:endParaRPr lang="en-US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父所作的事，子也照样作。 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 indent="0">
              <a:buNone/>
            </a:pP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（约五</a:t>
            </a:r>
            <a:r>
              <a:rPr lang="en-US" altLang="zh-CN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19 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 indent="0">
              <a:buNone/>
            </a:pP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80868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直到如今子也作事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（约</a:t>
            </a:r>
            <a:r>
              <a:rPr lang="en-US" altLang="zh-TW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5:</a:t>
            </a:r>
            <a:r>
              <a:rPr lang="en-US" altLang="zh-CN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17 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若可能，求把杯撒走 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!</a:t>
            </a:r>
            <a:endParaRPr lang="en-US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耶稣在客西马尼（意思是‘榨油机’） 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 lvl="1" indent="0">
              <a:buNone/>
            </a:pP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48819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生活应用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门徒是何许人？</a:t>
            </a:r>
          </a:p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任何使命都在于完成神旨，神对你人生旨意为何？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8872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反思问题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得成全主所托付我的！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7227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听众回馈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主耶稣说</a:t>
            </a:r>
            <a:r>
              <a:rPr lang="zh-TW" altLang="en-US" sz="4000" dirty="0">
                <a:latin typeface="SimSun" panose="02010600030101010101" pitchFamily="2" charset="-122"/>
                <a:ea typeface="SimSun" panose="02010600030101010101" pitchFamily="2" charset="-122"/>
              </a:rPr>
              <a:t>：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“我在地上已经荣耀你！”我们何时能说出如此的话来？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841450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有機">
  <a:themeElements>
    <a:clrScheme name="有機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有機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有機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572</TotalTime>
  <Words>260</Words>
  <Application>Microsoft Office PowerPoint</Application>
  <PresentationFormat>如螢幕大小 (4:3)</PresentationFormat>
  <Paragraphs>32</Paragraphs>
  <Slides>8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14" baseType="lpstr">
      <vt:lpstr>SimSun</vt:lpstr>
      <vt:lpstr>微軟正黑體</vt:lpstr>
      <vt:lpstr>Arial</vt:lpstr>
      <vt:lpstr>Calibri</vt:lpstr>
      <vt:lpstr>Garamond</vt:lpstr>
      <vt:lpstr>有機</vt:lpstr>
      <vt:lpstr>PowerPoint 簡報</vt:lpstr>
      <vt:lpstr>要义：金句</vt:lpstr>
      <vt:lpstr>精义：撮要</vt:lpstr>
      <vt:lpstr>传播焦点</vt:lpstr>
      <vt:lpstr>传播焦点</vt:lpstr>
      <vt:lpstr>生活应用</vt:lpstr>
      <vt:lpstr>反思问题</vt:lpstr>
      <vt:lpstr>听众回馈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第一課 : 得救確據</dc:title>
  <dc:creator>samuel yiu</dc:creator>
  <cp:lastModifiedBy>Pit Kai Cheng</cp:lastModifiedBy>
  <cp:revision>86</cp:revision>
  <dcterms:created xsi:type="dcterms:W3CDTF">2019-08-02T05:49:04Z</dcterms:created>
  <dcterms:modified xsi:type="dcterms:W3CDTF">2020-06-13T08:49:34Z</dcterms:modified>
</cp:coreProperties>
</file>