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4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2020/6/22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十八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基督徒的大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使命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：为主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受苦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因为你们蒙恩，不但得以信服基督，并要为他受苦。（腓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1:29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受苦有多少，恩典同样多少。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再思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受苦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再思受难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耶稣为何要体尝人的痛苦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苦难的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到底苦难是上帝的玩意，无意，还是爱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使万民作主门徒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的时代应用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主应许同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神的应许（一）救赎、同在及供应的应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4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苦难是门徒跟从主生活的中心，可有没受苦的门徒？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为何世界有苦难？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在苦难世界上，作主门徒有何角色你认为是最重要的？为什么？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213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40</cp:revision>
  <dcterms:created xsi:type="dcterms:W3CDTF">2019-08-02T05:49:04Z</dcterms:created>
  <dcterms:modified xsi:type="dcterms:W3CDTF">2020-06-22T02:03:35Z</dcterms:modified>
</cp:coreProperties>
</file>