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1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十八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基督徒的大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使命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讲：倍增门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徒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你在许多见证人面前听见我所教训的，也要交托那忠心能教导别人的人。（提后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门徒没倍增，主就迟迟未回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加法与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乘法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门徒训练是采用乘法，而非加法 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忠心的传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讯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门徒训练塑造人品  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差遣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宣教繁殖倍增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交托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有人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你在许多见证人面前听见我所教训的，也要交托那忠心能教导别人的人。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（提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后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2:2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倍增不在数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 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是在生命传递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4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忠心门徒交托有人，你认为没接班人，是否表示领袖不忠心？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只是传福音不倍增门徒，能否完成大使命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倍增不在数学在生命，请你补充这句说话的意思。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</TotalTime>
  <Words>231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41</cp:revision>
  <dcterms:created xsi:type="dcterms:W3CDTF">2019-08-02T05:49:04Z</dcterms:created>
  <dcterms:modified xsi:type="dcterms:W3CDTF">2020-06-29T01:34:57Z</dcterms:modified>
</cp:coreProperties>
</file>