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1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10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2020/6/29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十九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重视关系（上</a:t>
            </a:r>
            <a:r>
              <a:rPr lang="zh-CN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38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38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73</a:t>
            </a:r>
            <a:r>
              <a:rPr lang="zh-CN" altLang="en-US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讲：和睦表彰合一</a:t>
            </a:r>
            <a:endParaRPr lang="zh-TW" altLang="zh-HK" sz="38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使他们都合而为一。正如你父在我里面，我在你里面，使他们也在我们里面，叫世人可以信你差了我来。（约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17:21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教会能够合一，就建立世人信心。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合一难，门徒烦 </a:t>
            </a:r>
            <a:r>
              <a:rPr lang="en-US" altLang="zh-CN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endParaRPr lang="en-US" altLang="zh-TW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基督教「合一」，难吗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合一三大拦阻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八个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竭力 </a:t>
            </a:r>
            <a:r>
              <a:rPr lang="en-US" altLang="zh-CN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竭力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追求  </a:t>
            </a: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合一不是齐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HK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在真理上，不在外貌 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约翰一书</a:t>
            </a:r>
            <a:r>
              <a:rPr lang="en-US" altLang="zh-CN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2:12-13</a:t>
            </a:r>
            <a:endParaRPr lang="en-US" altLang="zh-TW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445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合一须否“竭力”方可达至？圣经至少八方竭力表示了什么？</a:t>
            </a:r>
            <a:endParaRPr lang="zh-CN" altLang="en-US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合一虽非齐一，但“齐一”何时有其好处么？</a:t>
            </a:r>
            <a:endParaRPr lang="zh-CN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合一既是在真理上而非在外貌，你想到如何有更好的事奉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zh-CN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260</TotalTime>
  <Words>212</Words>
  <Application>Microsoft Office PowerPoint</Application>
  <PresentationFormat>如螢幕大小 (4:3)</PresentationFormat>
  <Paragraphs>30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微軟正黑體</vt:lpstr>
      <vt:lpstr>新細明體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Grace Cheung</cp:lastModifiedBy>
  <cp:revision>42</cp:revision>
  <dcterms:created xsi:type="dcterms:W3CDTF">2019-08-02T05:49:04Z</dcterms:created>
  <dcterms:modified xsi:type="dcterms:W3CDTF">2020-06-29T01:40:25Z</dcterms:modified>
</cp:coreProperties>
</file>