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十九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重视关系（上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73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讲：和睦表彰合一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使他们都合而为一。正如你父在我里面，我在你里面，使他们也在我们里面，叫世人可以信你差了我来。（约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17:21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教会能够合一，就建立世人信心。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合一难，门徒烦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基督教「合一」，难吗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合一三大拦阻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八个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竭力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竭力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追求  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合一不是齐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在真理上，不在外貌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约翰一书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2:12-13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4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合一须否“竭力”方可达至？圣经至少八方竭力表示了什么？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合一虽非齐一，但“齐一”何时有其好处么？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合一既是在真理上而非在外貌，你想到如何有更好的事奉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260</TotalTime>
  <Words>212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42</cp:revision>
  <dcterms:created xsi:type="dcterms:W3CDTF">2019-08-02T05:49:04Z</dcterms:created>
  <dcterms:modified xsi:type="dcterms:W3CDTF">2020-06-29T01:40:25Z</dcterms:modified>
</cp:coreProperties>
</file>