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2" r:id="rId6"/>
    <p:sldId id="271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十九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重视关系（上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75</a:t>
            </a:r>
            <a:r>
              <a:rPr lang="zh-CN" altLang="en-US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：互动胜于独行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倘若这人与那人有嫌隙，总要彼此包容，彼此饶恕；主怎样饶恕了你们，你们也要怎样饶恕人。（西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人非孤岛，独行不美。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独行者快、共行者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远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现在是团队合作时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同样是互动的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商有量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一人计短、二人计长 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多载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彼此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，表示门徒间是有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动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53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门徒的智慧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看重肢体生活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耶稣门徒训练：两处关键经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34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35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徒的智慧是看重肢体生活！今天忙碌的世界如何可继续持守？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同样属互动世界，人之能有商有量是否本来就是天性？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“独行者快、共行者远”你同意这句话吗？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275</TotalTime>
  <Words>253</Words>
  <Application>Microsoft Office PowerPoint</Application>
  <PresentationFormat>如螢幕大小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44</cp:revision>
  <dcterms:created xsi:type="dcterms:W3CDTF">2019-08-02T05:49:04Z</dcterms:created>
  <dcterms:modified xsi:type="dcterms:W3CDTF">2020-07-06T01:36:34Z</dcterms:modified>
</cp:coreProperties>
</file>