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2020/7/13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十九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重视关系（上）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3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3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讲：尊重先于成功</a:t>
            </a:r>
            <a:endParaRPr lang="zh-TW" altLang="zh-HK" sz="36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身上肢体，我们看为不体面的，越发给它加上体面；不俊美的，越发得着俊美。（林前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12:23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保养顾惜是互重之因由。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文士只带来问题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23:23-28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主耶稣却看见人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有病的人才用得着医生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（可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2:15-17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罪人也是人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耶稣爱撒该 （路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19:1-10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同属蒙恩罪人（诗一篇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CN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开宗明义指出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义人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罪人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文士和主耶稣看人时，有何主要分别？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不忘我们同属蒙恩罪人，如何防止自觉高人一等？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罪人是人，需要爱及尊重。主的门徒当如何爱罪人？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577</TotalTime>
  <Words>210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88</cp:revision>
  <dcterms:created xsi:type="dcterms:W3CDTF">2019-08-02T05:49:04Z</dcterms:created>
  <dcterms:modified xsi:type="dcterms:W3CDTF">2020-07-13T03:46:08Z</dcterms:modified>
</cp:coreProperties>
</file>